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43DC07-3DB4-4347-83FA-559FD428F6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0592AD1-CB79-4A03-B1E5-9EF1BDADB0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A2AC066-A9F8-4FB3-AFAE-B64EA195B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2A772-0928-4694-9241-A62E1CCCF399}" type="datetimeFigureOut">
              <a:rPr lang="fr-FR" smtClean="0"/>
              <a:t>18/10/2022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93112EB-4102-47B1-A0E6-47D197FEC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FA03EF-AE91-4237-8379-18B81589B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DBE5-A0CD-4C5C-A68A-01D75F542D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7006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8484CC-8D0D-401F-820E-ED333F266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1C17358-5CE3-448C-BE27-4F975435B7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71A731B-2857-444C-B3E4-66D798742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2A772-0928-4694-9241-A62E1CCCF399}" type="datetimeFigureOut">
              <a:rPr lang="fr-FR" smtClean="0"/>
              <a:t>18/10/2022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185BCEC-1DF3-4FA0-A3C9-16C185BF8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A57F153-F292-4F35-983E-898636FEC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DBE5-A0CD-4C5C-A68A-01D75F542D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4267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1A96A02-FB14-42D9-8A7D-8434E9310E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D14099E-8424-46DA-8730-BECF402E75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8964FE9-EBD5-4B07-B484-68317DEFF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2A772-0928-4694-9241-A62E1CCCF399}" type="datetimeFigureOut">
              <a:rPr lang="fr-FR" smtClean="0"/>
              <a:t>18/10/2022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54C856F-5DAA-4001-B22A-0A08D73AA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87A1B95-74E6-490B-93D5-90B1DE3C9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DBE5-A0CD-4C5C-A68A-01D75F542D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1136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0A4E82-3C97-4E7F-842C-A23FF556C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9380A13-99A6-4E9E-B3C2-DE9123E7E3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D891C0C-23C8-4A6D-8084-DB37CC645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2A772-0928-4694-9241-A62E1CCCF399}" type="datetimeFigureOut">
              <a:rPr lang="fr-FR" smtClean="0"/>
              <a:t>18/10/2022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A2A4380-9C15-4B2B-ABB6-393D989F3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B49753A-243D-4698-9A9D-E4315ACF0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DBE5-A0CD-4C5C-A68A-01D75F542D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0486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B21E4B-D384-4806-9D1A-F8CFBAD46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6977FA4-36E9-4D79-97AE-9E20919CDF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BFC3466-69CE-49B7-8EBC-CD04370D8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2A772-0928-4694-9241-A62E1CCCF399}" type="datetimeFigureOut">
              <a:rPr lang="fr-FR" smtClean="0"/>
              <a:t>18/10/2022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CAE945E-F3D8-4AAE-9C43-D46B4A053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CB45D9F-4EC5-4EAC-8AEF-C5A515BAA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DBE5-A0CD-4C5C-A68A-01D75F542D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1853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E05548-9725-46B2-835F-79058E60A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A4ADDAB-5595-4AB2-B04A-0F5081A74B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1491407-A82B-4101-8FB3-0D90BD0440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A2DC584-1442-41B1-9C32-508BEDB67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2A772-0928-4694-9241-A62E1CCCF399}" type="datetimeFigureOut">
              <a:rPr lang="fr-FR" smtClean="0"/>
              <a:t>18/10/2022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BFE7416-9E95-4DA0-840B-9707CB98D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8572081-9E32-4342-9076-3AE1EBCAD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DBE5-A0CD-4C5C-A68A-01D75F542D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4788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AABD78-6BC7-4523-B9AB-B9264AEE9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C7CA5BC-73C0-4113-973C-40F3444C37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8AA027B-996A-465C-832C-29A402FD56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D7BBF18-2110-4960-A735-0B709B9FDC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DAAEDD3-0B87-4955-AEFA-1A0BDF9F47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BA9B753-46D4-4C24-BC8F-497F22F8A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2A772-0928-4694-9241-A62E1CCCF399}" type="datetimeFigureOut">
              <a:rPr lang="fr-FR" smtClean="0"/>
              <a:t>18/10/2022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09D55E0-DF41-4414-8E87-02CEF1C33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E3FE505-7868-48BE-88F2-45DF4533D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DBE5-A0CD-4C5C-A68A-01D75F542D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0925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111F41-E45C-4417-88F2-4721784F4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6168109-92AE-4190-B559-47B3E21B1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2A772-0928-4694-9241-A62E1CCCF399}" type="datetimeFigureOut">
              <a:rPr lang="fr-FR" smtClean="0"/>
              <a:t>18/10/2022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50C7874-AAC8-466C-896C-C27FD2664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61F29C6-02D1-4831-A609-31F580E61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DBE5-A0CD-4C5C-A68A-01D75F542D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0580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94B3E6D-C861-4302-B284-F7B786BEF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2A772-0928-4694-9241-A62E1CCCF399}" type="datetimeFigureOut">
              <a:rPr lang="fr-FR" smtClean="0"/>
              <a:t>18/10/2022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620D07A-A0BF-4BA1-B799-AD0AC833D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884D568-ED4A-4161-AE17-DA51EE8EF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DBE5-A0CD-4C5C-A68A-01D75F542D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8372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F8BC0B-56F3-49E0-BF94-31C8689D0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4EBA185-50D8-4F35-8E17-073679B598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34B0164-00C4-42D7-BFB0-AB2AEB1AE2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8644C8D-5B38-414B-8A3E-3717E7D01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2A772-0928-4694-9241-A62E1CCCF399}" type="datetimeFigureOut">
              <a:rPr lang="fr-FR" smtClean="0"/>
              <a:t>18/10/2022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FD533C7-7802-4E9C-8A1D-0840836C3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59392D7-6CCD-43DC-874C-86CE3CEC5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DBE5-A0CD-4C5C-A68A-01D75F542D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369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D18064-6D67-4072-841A-DD4948599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B5A09C6-05EB-4FA1-930D-8EBEF5B651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1298FFA-D2EC-4F19-8498-A910C63617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EBFCE0F-BD2C-44C4-8E4D-F2B1C5007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2A772-0928-4694-9241-A62E1CCCF399}" type="datetimeFigureOut">
              <a:rPr lang="fr-FR" smtClean="0"/>
              <a:t>18/10/2022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3CBC4F8-2804-4C7D-B892-CC2479DCE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310AF98-2257-4EE4-84B2-687DF9B3C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DBE5-A0CD-4C5C-A68A-01D75F542D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0811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5E86C54-C94A-4763-B5D3-BF608C40E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41C3BCC-0757-4191-971A-D8BC88C283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D17B35A-D0A6-4217-9ECC-71FB85220D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2A772-0928-4694-9241-A62E1CCCF399}" type="datetimeFigureOut">
              <a:rPr lang="fr-FR" smtClean="0"/>
              <a:t>18/10/2022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7A1B6CD-A67F-4946-8B23-44BBF2E77E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66F3043-0BAB-4937-9725-5B8C4E3266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EDBE5-A0CD-4C5C-A68A-01D75F542D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4790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5A7389-C470-4581-B0C7-C66E9575D3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CA87F15-7971-4991-AEC7-8E04D60DD8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9C9426C-2BF1-42EF-B677-61038A0894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926" y="0"/>
            <a:ext cx="11211951" cy="700362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AF0FDC4-1481-4932-97EA-879DC7C2DE94}"/>
              </a:ext>
            </a:extLst>
          </p:cNvPr>
          <p:cNvSpPr/>
          <p:nvPr/>
        </p:nvSpPr>
        <p:spPr>
          <a:xfrm>
            <a:off x="5192298" y="3040149"/>
            <a:ext cx="32704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ENSEMBLE</a:t>
            </a:r>
          </a:p>
        </p:txBody>
      </p:sp>
    </p:spTree>
    <p:extLst>
      <p:ext uri="{BB962C8B-B14F-4D97-AF65-F5344CB8AC3E}">
        <p14:creationId xmlns:p14="http://schemas.microsoft.com/office/powerpoint/2010/main" val="420617120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Nathalie De-Jesus-Amaral</dc:creator>
  <cp:lastModifiedBy>Nathalie De-Jesus-Amaral</cp:lastModifiedBy>
  <cp:revision>1</cp:revision>
  <dcterms:created xsi:type="dcterms:W3CDTF">2022-10-18T09:01:30Z</dcterms:created>
  <dcterms:modified xsi:type="dcterms:W3CDTF">2022-10-18T09:01:59Z</dcterms:modified>
</cp:coreProperties>
</file>